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73" r:id="rId14"/>
    <p:sldId id="281" r:id="rId15"/>
    <p:sldId id="283" r:id="rId1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35F7F-A709-4DB8-9CC3-CC1EC013FA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2CDDF-C148-49FA-9CFC-B77DBB27D3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2082D-2BFD-45FD-8266-8557A69D36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49EAC-3B94-49F0-A912-3B8EAE594A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3745-F537-470F-9843-CCA6DC3BF8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A91DB-FE44-4264-A6EA-780201BDB7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98B66-5150-4CFB-A5B5-1B400E31ED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1B351-8B48-459E-BD28-0536F67A00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E519A-E79B-4113-9D29-D99D707EAE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48931-1B77-4078-AC12-7B97486E8D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EECEB-345F-48C7-B16B-C70A6EF32E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0BA2B-65E5-4050-93CD-C96A3DDE1B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10F43D2-F597-4E63-9F27-413AF3021D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50" y="2700338"/>
            <a:ext cx="8235950" cy="371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55875" y="1341438"/>
            <a:ext cx="3890963" cy="1092200"/>
          </a:xfrm>
          <a:prstGeom prst="rect">
            <a:avLst/>
          </a:prstGeom>
          <a:solidFill>
            <a:srgbClr val="FAC090"/>
          </a:solidFill>
          <a:ln w="28440">
            <a:solidFill>
              <a:srgbClr val="BE4B4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4100" b="1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rPr>
              <a:t>LES PROBLEMES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4213" y="333375"/>
            <a:ext cx="3024187" cy="574675"/>
          </a:xfrm>
          <a:prstGeom prst="rect">
            <a:avLst/>
          </a:prstGeom>
          <a:noFill/>
          <a:ln w="9360">
            <a:solidFill>
              <a:srgbClr val="46AAC5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b="1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rPr>
              <a:t>PORT DU CONQUET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2700338"/>
            <a:ext cx="8089900" cy="332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84213" y="333375"/>
            <a:ext cx="3024187" cy="574675"/>
          </a:xfrm>
          <a:prstGeom prst="rect">
            <a:avLst/>
          </a:prstGeom>
          <a:noFill/>
          <a:ln w="9360">
            <a:solidFill>
              <a:srgbClr val="46AAC5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b="1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rPr>
              <a:t>PORT DU CONQUET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55875" y="1341438"/>
            <a:ext cx="3890963" cy="1092200"/>
          </a:xfrm>
          <a:prstGeom prst="rect">
            <a:avLst/>
          </a:prstGeom>
          <a:solidFill>
            <a:srgbClr val="FAC090"/>
          </a:solidFill>
          <a:ln w="28440">
            <a:solidFill>
              <a:srgbClr val="BE4B4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4400" b="1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rPr>
              <a:t>LES SOLUTIONS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4175"/>
            <a:ext cx="9144000" cy="608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688" y="0"/>
            <a:ext cx="5040312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9463"/>
            <a:ext cx="9144000" cy="548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323850" y="1773238"/>
            <a:ext cx="8569325" cy="475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>
                <a:solidFill>
                  <a:srgbClr val="000000"/>
                </a:solidFill>
                <a:latin typeface="Calibri" pitchFamily="32" charset="0"/>
              </a:rPr>
              <a:t>Un port indispensable à l’activité de notre région (pêche, desserte des îles, tourisme, plaisance)</a:t>
            </a:r>
          </a:p>
          <a:p>
            <a:pPr marL="341313" indent="-341313" algn="just">
              <a:spcBef>
                <a:spcPts val="3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800">
              <a:solidFill>
                <a:srgbClr val="000000"/>
              </a:solidFill>
              <a:latin typeface="Calibri" pitchFamily="32" charset="0"/>
            </a:endParaRPr>
          </a:p>
          <a:p>
            <a:pPr marL="341313" indent="-341313" algn="just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>
                <a:solidFill>
                  <a:srgbClr val="000000"/>
                </a:solidFill>
                <a:latin typeface="Calibri" pitchFamily="32" charset="0"/>
              </a:rPr>
              <a:t>Un port qui n’a pas eu depuis 25 ans les investissements permettant de sécuriser son activité</a:t>
            </a:r>
          </a:p>
          <a:p>
            <a:pPr marL="341313" indent="-341313" algn="just">
              <a:spcBef>
                <a:spcPts val="3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800">
              <a:solidFill>
                <a:srgbClr val="000000"/>
              </a:solidFill>
              <a:latin typeface="Calibri" pitchFamily="32" charset="0"/>
            </a:endParaRPr>
          </a:p>
          <a:p>
            <a:pPr marL="341313" indent="-341313" algn="just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>
                <a:solidFill>
                  <a:srgbClr val="000000"/>
                </a:solidFill>
                <a:latin typeface="Calibri" pitchFamily="32" charset="0"/>
              </a:rPr>
              <a:t>Un port qui s’inscrit dans un environnement de grande qualité que nous souhaitons conserver</a:t>
            </a:r>
          </a:p>
          <a:p>
            <a:pPr marL="341313" indent="-341313" algn="just">
              <a:spcBef>
                <a:spcPts val="8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8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124075" y="333375"/>
            <a:ext cx="4751388" cy="1079500"/>
          </a:xfrm>
          <a:prstGeom prst="rect">
            <a:avLst/>
          </a:prstGeom>
          <a:gradFill rotWithShape="0">
            <a:gsLst>
              <a:gs pos="0">
                <a:srgbClr val="9EEAFF"/>
              </a:gs>
              <a:gs pos="100000">
                <a:srgbClr val="E4F9FF"/>
              </a:gs>
            </a:gsLst>
            <a:lin ang="16200000" scaled="1"/>
          </a:gradFill>
          <a:ln w="9360">
            <a:solidFill>
              <a:srgbClr val="46AAC5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4400" b="1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rPr>
              <a:t>LE CONQUET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4650"/>
            <a:ext cx="9144000" cy="6091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9413"/>
            <a:ext cx="9144000" cy="6097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572000" y="1484313"/>
            <a:ext cx="4392613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>
                <a:solidFill>
                  <a:srgbClr val="FFFFFF"/>
                </a:solidFill>
              </a:rPr>
              <a:t>TEMPETE FEVRIER 2014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>
                <a:solidFill>
                  <a:srgbClr val="FFFFFF"/>
                </a:solidFill>
              </a:rPr>
              <a:t>HOULE ENTRANTE 3m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" y="2341563"/>
            <a:ext cx="8394700" cy="415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43213" y="1268413"/>
            <a:ext cx="3603625" cy="1093787"/>
          </a:xfrm>
          <a:prstGeom prst="rect">
            <a:avLst/>
          </a:prstGeom>
          <a:solidFill>
            <a:srgbClr val="FAC090"/>
          </a:solidFill>
          <a:ln w="28440">
            <a:solidFill>
              <a:srgbClr val="BE4B4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4400" b="1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rPr>
              <a:t>LES ATOUTS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4213" y="333375"/>
            <a:ext cx="3024187" cy="574675"/>
          </a:xfrm>
          <a:prstGeom prst="rect">
            <a:avLst/>
          </a:prstGeom>
          <a:noFill/>
          <a:ln w="9360">
            <a:solidFill>
              <a:srgbClr val="46AAC5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b="1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rPr>
              <a:t>PORT DU CONQUET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2481263"/>
            <a:ext cx="8242300" cy="365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4213" y="333375"/>
            <a:ext cx="3024187" cy="574675"/>
          </a:xfrm>
          <a:prstGeom prst="rect">
            <a:avLst/>
          </a:prstGeom>
          <a:noFill/>
          <a:ln w="9360">
            <a:solidFill>
              <a:srgbClr val="46AAC5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b="1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rPr>
              <a:t>PORT DU CONQUET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843213" y="1268413"/>
            <a:ext cx="3603625" cy="1093787"/>
          </a:xfrm>
          <a:prstGeom prst="rect">
            <a:avLst/>
          </a:prstGeom>
          <a:solidFill>
            <a:srgbClr val="FAC090"/>
          </a:solidFill>
          <a:ln w="28440">
            <a:solidFill>
              <a:srgbClr val="BE4B4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4400" b="1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rPr>
              <a:t>LES ATOUTS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2627313"/>
            <a:ext cx="8242300" cy="350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4213" y="333375"/>
            <a:ext cx="3024187" cy="574675"/>
          </a:xfrm>
          <a:prstGeom prst="rect">
            <a:avLst/>
          </a:prstGeom>
          <a:noFill/>
          <a:ln w="9360">
            <a:solidFill>
              <a:srgbClr val="46AAC5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b="1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rPr>
              <a:t>PORT DU CONQUET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43213" y="1341438"/>
            <a:ext cx="3603625" cy="1092200"/>
          </a:xfrm>
          <a:prstGeom prst="rect">
            <a:avLst/>
          </a:prstGeom>
          <a:solidFill>
            <a:srgbClr val="FAC090"/>
          </a:solidFill>
          <a:ln w="28440">
            <a:solidFill>
              <a:srgbClr val="BE4B4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4400" b="1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rPr>
              <a:t>LES ATOUTS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2219325"/>
            <a:ext cx="8345488" cy="451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4213" y="333375"/>
            <a:ext cx="3024187" cy="574675"/>
          </a:xfrm>
          <a:prstGeom prst="rect">
            <a:avLst/>
          </a:prstGeom>
          <a:noFill/>
          <a:ln w="9360">
            <a:solidFill>
              <a:srgbClr val="46AAC5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b="1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rPr>
              <a:t>PORT DU CONQUET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55875" y="1125538"/>
            <a:ext cx="3890963" cy="1092200"/>
          </a:xfrm>
          <a:prstGeom prst="rect">
            <a:avLst/>
          </a:prstGeom>
          <a:solidFill>
            <a:srgbClr val="FAC090"/>
          </a:solidFill>
          <a:ln w="28440">
            <a:solidFill>
              <a:srgbClr val="BE4B4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4100" b="1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rPr>
              <a:t>LES PROBLEMES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2554288"/>
            <a:ext cx="8332788" cy="3687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4213" y="333375"/>
            <a:ext cx="3024187" cy="574675"/>
          </a:xfrm>
          <a:prstGeom prst="rect">
            <a:avLst/>
          </a:prstGeom>
          <a:noFill/>
          <a:ln w="9360">
            <a:solidFill>
              <a:srgbClr val="46AAC5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b="1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rPr>
              <a:t>PORT DU CONQUET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55875" y="1341438"/>
            <a:ext cx="3890963" cy="1092200"/>
          </a:xfrm>
          <a:prstGeom prst="rect">
            <a:avLst/>
          </a:prstGeom>
          <a:solidFill>
            <a:srgbClr val="FAC090"/>
          </a:solidFill>
          <a:ln w="28440">
            <a:solidFill>
              <a:srgbClr val="BE4B4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4100" b="1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rPr>
              <a:t>LES PROBLEMES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92</Words>
  <Application>Microsoft Office PowerPoint</Application>
  <PresentationFormat>Affichage à l'écran (4:3)</PresentationFormat>
  <Paragraphs>22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 DU CONQUET</dc:title>
  <dc:creator>jean chabrol</dc:creator>
  <cp:lastModifiedBy>Chabrolj</cp:lastModifiedBy>
  <cp:revision>4</cp:revision>
  <cp:lastPrinted>1601-01-01T00:00:00Z</cp:lastPrinted>
  <dcterms:created xsi:type="dcterms:W3CDTF">2017-03-15T15:43:17Z</dcterms:created>
  <dcterms:modified xsi:type="dcterms:W3CDTF">2018-02-15T14:45:26Z</dcterms:modified>
</cp:coreProperties>
</file>